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26" Type="http://schemas.openxmlformats.org/officeDocument/2006/relationships/image" Target="../media/image120.png"/><Relationship Id="rId27" Type="http://schemas.openxmlformats.org/officeDocument/2006/relationships/image" Target="../media/image121.png"/><Relationship Id="rId28" Type="http://schemas.openxmlformats.org/officeDocument/2006/relationships/image" Target="../media/image122.png"/><Relationship Id="rId29" Type="http://schemas.openxmlformats.org/officeDocument/2006/relationships/image" Target="../media/image123.png"/><Relationship Id="rId30" Type="http://schemas.openxmlformats.org/officeDocument/2006/relationships/image" Target="../media/image124.png"/><Relationship Id="rId31" Type="http://schemas.openxmlformats.org/officeDocument/2006/relationships/image" Target="../media/image125.png"/><Relationship Id="rId32" Type="http://schemas.openxmlformats.org/officeDocument/2006/relationships/image" Target="../media/image126.png"/><Relationship Id="rId33" Type="http://schemas.openxmlformats.org/officeDocument/2006/relationships/image" Target="../media/image127.png"/><Relationship Id="rId34" Type="http://schemas.openxmlformats.org/officeDocument/2006/relationships/image" Target="../media/image128.png"/><Relationship Id="rId35" Type="http://schemas.openxmlformats.org/officeDocument/2006/relationships/image" Target="../media/image12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8162" y="3431399"/>
            <a:ext cx="5268062" cy="5228502"/>
            <a:chOff x="7978162" y="3431399"/>
            <a:chExt cx="5268062" cy="5228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8162" y="3431399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40067" y="3545685"/>
            <a:ext cx="5268062" cy="5228502"/>
            <a:chOff x="7940067" y="3545685"/>
            <a:chExt cx="5268062" cy="52285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0067" y="3545685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22615" y="5180952"/>
            <a:ext cx="10285714" cy="8542857"/>
            <a:chOff x="8622615" y="5180952"/>
            <a:chExt cx="10285714" cy="85428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992851" y="5658752"/>
              <a:ext cx="9539449" cy="7583862"/>
              <a:chOff x="8992851" y="5658752"/>
              <a:chExt cx="9539449" cy="758386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360000">
                <a:off x="4017091" y="1976372"/>
                <a:ext cx="19078898" cy="15167724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360000">
                <a:off x="8992851" y="5658752"/>
                <a:ext cx="9539449" cy="758386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593142" y="5169579"/>
              <a:ext cx="4321228" cy="8187477"/>
              <a:chOff x="11593142" y="5169579"/>
              <a:chExt cx="4321228" cy="81874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480000">
                <a:off x="11593142" y="5169579"/>
                <a:ext cx="4321228" cy="818747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35238" y="2556357"/>
            <a:ext cx="1978655" cy="1978655"/>
            <a:chOff x="1135238" y="2556357"/>
            <a:chExt cx="1978655" cy="19786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713" y="1678345"/>
              <a:ext cx="3957310" cy="395731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38" y="2556357"/>
              <a:ext cx="1978655" cy="19786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1969" y="2488802"/>
            <a:ext cx="5515943" cy="18536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9516" y="1788308"/>
            <a:ext cx="4936374" cy="8699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927365" y="6732548"/>
            <a:ext cx="5268062" cy="5228502"/>
            <a:chOff x="-927365" y="6732548"/>
            <a:chExt cx="5268062" cy="52285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27365" y="6732548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46224" y="-2529287"/>
            <a:ext cx="5268062" cy="5228502"/>
            <a:chOff x="13246224" y="-2529287"/>
            <a:chExt cx="5268062" cy="52285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46224" y="-2529287"/>
              <a:ext cx="5268062" cy="52285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34472" y="3820730"/>
            <a:ext cx="3374594" cy="6683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052124" y="2993304"/>
            <a:ext cx="5857143" cy="8704762"/>
            <a:chOff x="13052124" y="2993304"/>
            <a:chExt cx="5857143" cy="870476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94492" y="3360426"/>
              <a:ext cx="4171470" cy="7964621"/>
              <a:chOff x="13894492" y="3360426"/>
              <a:chExt cx="4171470" cy="796462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780000">
                <a:off x="11593954" y="-556213"/>
                <a:ext cx="8342941" cy="15929242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780000">
                <a:off x="13894492" y="3360426"/>
                <a:ext cx="4171470" cy="796462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77889" y="3759575"/>
              <a:ext cx="3423844" cy="7210654"/>
              <a:chOff x="14277889" y="3759575"/>
              <a:chExt cx="3423844" cy="721065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780000">
                <a:off x="12389662" y="208150"/>
                <a:ext cx="6847688" cy="14421308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780000">
                <a:off x="14277889" y="3759575"/>
                <a:ext cx="3423844" cy="721065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9868" y="1647935"/>
            <a:ext cx="2619756" cy="998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1011" y="1043696"/>
            <a:ext cx="746652" cy="6183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449" y="1143135"/>
            <a:ext cx="372452" cy="4193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15341" y="2244472"/>
            <a:ext cx="138141" cy="138141"/>
            <a:chOff x="3615341" y="2244472"/>
            <a:chExt cx="138141" cy="138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5341" y="2244472"/>
              <a:ext cx="138141" cy="1381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8210" y="5538173"/>
            <a:ext cx="6745695" cy="1602567"/>
            <a:chOff x="1548210" y="5538173"/>
            <a:chExt cx="6745695" cy="16025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8210" y="5538173"/>
              <a:ext cx="6745695" cy="1602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8210" y="7395110"/>
            <a:ext cx="6745695" cy="1602567"/>
            <a:chOff x="1548210" y="7395110"/>
            <a:chExt cx="6745695" cy="16025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8210" y="7395110"/>
              <a:ext cx="6745695" cy="1602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990" y="5538173"/>
            <a:ext cx="6745695" cy="1602567"/>
            <a:chOff x="9986990" y="5538173"/>
            <a:chExt cx="6745695" cy="16025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6990" y="5538173"/>
              <a:ext cx="6745695" cy="16025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86970" y="7395110"/>
            <a:ext cx="6745695" cy="1602567"/>
            <a:chOff x="9986970" y="7395110"/>
            <a:chExt cx="6745695" cy="16025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6970" y="7395110"/>
              <a:ext cx="6745695" cy="16025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09163" y="6099458"/>
            <a:ext cx="5141310" cy="4733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8896" y="7919839"/>
            <a:ext cx="5481158" cy="4733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77677" y="7739652"/>
            <a:ext cx="5523643" cy="836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63995" y="6243547"/>
            <a:ext cx="752885" cy="191819"/>
            <a:chOff x="8763995" y="6243547"/>
            <a:chExt cx="752885" cy="1918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63995" y="6243547"/>
              <a:ext cx="752885" cy="1918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63995" y="8100484"/>
            <a:ext cx="752885" cy="191819"/>
            <a:chOff x="8763995" y="8100484"/>
            <a:chExt cx="752885" cy="1918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3995" y="8100484"/>
              <a:ext cx="752885" cy="191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51067" y="7497967"/>
            <a:ext cx="6745695" cy="1602567"/>
            <a:chOff x="1651067" y="7497967"/>
            <a:chExt cx="6745695" cy="16025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51067" y="7497967"/>
              <a:ext cx="6745695" cy="16025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89827" y="7497967"/>
            <a:ext cx="6745695" cy="1602567"/>
            <a:chOff x="10089827" y="7497967"/>
            <a:chExt cx="6745695" cy="16025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89827" y="7497967"/>
              <a:ext cx="6745695" cy="160256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28334" y="7994487"/>
            <a:ext cx="5022044" cy="4733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33810" y="8013534"/>
            <a:ext cx="5768720" cy="4733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48210" y="3655154"/>
            <a:ext cx="6745695" cy="1602567"/>
            <a:chOff x="1548210" y="3655154"/>
            <a:chExt cx="6745695" cy="160256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8210" y="3655154"/>
              <a:ext cx="6745695" cy="16025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86970" y="3646301"/>
            <a:ext cx="6745695" cy="1602567"/>
            <a:chOff x="9986970" y="3646301"/>
            <a:chExt cx="6745695" cy="16025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86970" y="3646301"/>
              <a:ext cx="6745695" cy="160256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6552" y="4216439"/>
            <a:ext cx="4916444" cy="4733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15578" y="4216439"/>
            <a:ext cx="5936063" cy="4845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763995" y="4285009"/>
            <a:ext cx="752885" cy="191819"/>
            <a:chOff x="8763995" y="4285009"/>
            <a:chExt cx="752885" cy="1918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63995" y="4285009"/>
              <a:ext cx="752885" cy="1918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10629" y="-232945"/>
            <a:ext cx="12664456" cy="1936677"/>
            <a:chOff x="2810629" y="-232945"/>
            <a:chExt cx="12664456" cy="193667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10629" y="-232945"/>
              <a:ext cx="12664456" cy="19366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42297" y="-3178833"/>
            <a:ext cx="6674569" cy="5891775"/>
            <a:chOff x="12442297" y="-3178833"/>
            <a:chExt cx="6674569" cy="589177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04931" y="-6018335"/>
              <a:ext cx="13349138" cy="11783551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42297" y="-3178833"/>
              <a:ext cx="6674569" cy="589177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09956" y="2495422"/>
            <a:ext cx="5026110" cy="50163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97676" y="3945815"/>
            <a:ext cx="1633991" cy="1021244"/>
            <a:chOff x="1497676" y="3945815"/>
            <a:chExt cx="1633991" cy="102124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7339" y="3501851"/>
              <a:ext cx="3267982" cy="204248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7676" y="3945815"/>
              <a:ext cx="1633991" cy="10212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969371" y="5937875"/>
            <a:ext cx="765068" cy="765068"/>
            <a:chOff x="1969371" y="5937875"/>
            <a:chExt cx="765068" cy="76506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36774" y="5605278"/>
              <a:ext cx="1530135" cy="153013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69371" y="5937875"/>
              <a:ext cx="765068" cy="76506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74133" y="7787896"/>
            <a:ext cx="816996" cy="816996"/>
            <a:chOff x="1874133" y="7787896"/>
            <a:chExt cx="816996" cy="81699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18962" y="7432724"/>
              <a:ext cx="1633991" cy="163399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874133" y="7787896"/>
              <a:ext cx="816996" cy="81699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047906" y="6099458"/>
            <a:ext cx="6061539" cy="4733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71419" y="9554008"/>
            <a:ext cx="16928676" cy="57143"/>
            <a:chOff x="571419" y="9554008"/>
            <a:chExt cx="16928676" cy="5714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1419" y="9554008"/>
              <a:ext cx="16928676" cy="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C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4525" y="5880574"/>
            <a:ext cx="5268062" cy="5228502"/>
            <a:chOff x="13394525" y="5880574"/>
            <a:chExt cx="5268062" cy="5228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4525" y="5880574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1145" y="4095621"/>
            <a:ext cx="3526915" cy="10075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78555" y="3851630"/>
            <a:ext cx="565233" cy="5095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4606" y="2981165"/>
            <a:ext cx="6088743" cy="5179646"/>
            <a:chOff x="4644606" y="2981165"/>
            <a:chExt cx="6088743" cy="51796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44606" y="7217954"/>
              <a:ext cx="6088743" cy="942857"/>
              <a:chOff x="4644606" y="7217954"/>
              <a:chExt cx="6088743" cy="94285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644606" y="7217954"/>
                <a:ext cx="3060696" cy="941771"/>
                <a:chOff x="4644606" y="7217954"/>
                <a:chExt cx="3060696" cy="94177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44606" y="7217954"/>
                  <a:ext cx="3060696" cy="94177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666682" y="7217954"/>
                <a:ext cx="3060696" cy="941771"/>
                <a:chOff x="7666682" y="7217954"/>
                <a:chExt cx="3060696" cy="94177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666682" y="7217954"/>
                  <a:ext cx="3060696" cy="9417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377217" y="2981165"/>
              <a:ext cx="4421720" cy="4774625"/>
              <a:chOff x="5377217" y="2981165"/>
              <a:chExt cx="4421720" cy="477462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77217" y="2981165"/>
                <a:ext cx="4421720" cy="477462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575837" y="5142857"/>
            <a:ext cx="5268062" cy="5228502"/>
            <a:chOff x="-1575837" y="5142857"/>
            <a:chExt cx="5268062" cy="52285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75837" y="5142857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0476" y="-2094956"/>
            <a:ext cx="5268062" cy="5228502"/>
            <a:chOff x="9500476" y="-2094956"/>
            <a:chExt cx="5268062" cy="52285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0476" y="-2094956"/>
              <a:ext cx="5268062" cy="5228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0344" y="1614287"/>
            <a:ext cx="4703699" cy="10002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1419" y="9554008"/>
            <a:ext cx="16928676" cy="57143"/>
            <a:chOff x="571419" y="9554008"/>
            <a:chExt cx="16928676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19" y="9554008"/>
              <a:ext cx="16928676" cy="5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011" y="1043696"/>
            <a:ext cx="1941481" cy="6183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4449" y="1143135"/>
            <a:ext cx="372338" cy="4065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70707" y="2213180"/>
            <a:ext cx="138141" cy="138141"/>
            <a:chOff x="5470707" y="2213180"/>
            <a:chExt cx="138141" cy="138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0707" y="2213180"/>
              <a:ext cx="138141" cy="1381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56262" y="3001627"/>
            <a:ext cx="2981571" cy="6171429"/>
            <a:chOff x="1856262" y="3001627"/>
            <a:chExt cx="2981571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6262" y="3001627"/>
              <a:ext cx="298157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13138" y="3001627"/>
            <a:ext cx="2989286" cy="6171429"/>
            <a:chOff x="5913138" y="3001627"/>
            <a:chExt cx="2989286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3138" y="3001627"/>
              <a:ext cx="298928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810" y="3001627"/>
            <a:ext cx="3024000" cy="6171429"/>
            <a:chOff x="10011810" y="3001627"/>
            <a:chExt cx="3024000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1810" y="3001627"/>
              <a:ext cx="3024000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08071" y="3020675"/>
            <a:ext cx="3012429" cy="6171429"/>
            <a:chOff x="14208071" y="3020675"/>
            <a:chExt cx="301242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08071" y="3020675"/>
              <a:ext cx="3012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0344" y="1614287"/>
            <a:ext cx="4703699" cy="10002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1419" y="9554008"/>
            <a:ext cx="16928676" cy="57143"/>
            <a:chOff x="571419" y="9554008"/>
            <a:chExt cx="16928676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19" y="9554008"/>
              <a:ext cx="16928676" cy="5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011" y="1043696"/>
            <a:ext cx="1941481" cy="6183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4449" y="1143135"/>
            <a:ext cx="372338" cy="4065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70707" y="2213180"/>
            <a:ext cx="138141" cy="138141"/>
            <a:chOff x="5470707" y="2213180"/>
            <a:chExt cx="138141" cy="138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0707" y="2213180"/>
              <a:ext cx="138141" cy="1381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5690" y="3001627"/>
            <a:ext cx="3382714" cy="6171429"/>
            <a:chOff x="1655690" y="3001627"/>
            <a:chExt cx="338271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5690" y="3001627"/>
              <a:ext cx="33827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85714" y="3001627"/>
            <a:ext cx="3150043" cy="6171429"/>
            <a:chOff x="5885714" y="3001627"/>
            <a:chExt cx="315004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5714" y="3001627"/>
              <a:ext cx="315004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6024" y="3001627"/>
            <a:ext cx="3035571" cy="6171429"/>
            <a:chOff x="10006024" y="3001627"/>
            <a:chExt cx="3035571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6024" y="3001627"/>
              <a:ext cx="303557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8429" y="3020675"/>
            <a:ext cx="3031714" cy="6171429"/>
            <a:chOff x="14198429" y="3020675"/>
            <a:chExt cx="3031714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98429" y="3020675"/>
              <a:ext cx="303171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4525" y="5880574"/>
            <a:ext cx="5268062" cy="5228502"/>
            <a:chOff x="13394525" y="5880574"/>
            <a:chExt cx="5268062" cy="5228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4525" y="5880574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21621" y="4120469"/>
            <a:ext cx="1333239" cy="10075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78830" y="3851630"/>
            <a:ext cx="584034" cy="505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4606" y="2981165"/>
            <a:ext cx="6088743" cy="5179646"/>
            <a:chOff x="4644606" y="2981165"/>
            <a:chExt cx="6088743" cy="51796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44606" y="7217954"/>
              <a:ext cx="6088743" cy="942857"/>
              <a:chOff x="4644606" y="7217954"/>
              <a:chExt cx="6088743" cy="94285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644606" y="7217954"/>
                <a:ext cx="3060696" cy="941771"/>
                <a:chOff x="4644606" y="7217954"/>
                <a:chExt cx="3060696" cy="94177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44606" y="7217954"/>
                  <a:ext cx="3060696" cy="94177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666682" y="7217954"/>
                <a:ext cx="3060696" cy="941771"/>
                <a:chOff x="7666682" y="7217954"/>
                <a:chExt cx="3060696" cy="94177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666682" y="7217954"/>
                  <a:ext cx="3060696" cy="9417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377217" y="2981165"/>
              <a:ext cx="4421720" cy="4774625"/>
              <a:chOff x="5377217" y="2981165"/>
              <a:chExt cx="4421720" cy="477462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77217" y="2981165"/>
                <a:ext cx="4421720" cy="477462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575837" y="5142857"/>
            <a:ext cx="5268062" cy="5228502"/>
            <a:chOff x="-1575837" y="5142857"/>
            <a:chExt cx="5268062" cy="52285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75837" y="5142857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0476" y="-2094956"/>
            <a:ext cx="5268062" cy="5228502"/>
            <a:chOff x="9500476" y="-2094956"/>
            <a:chExt cx="5268062" cy="52285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0476" y="-2094956"/>
              <a:ext cx="5268062" cy="5228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419" y="9554008"/>
            <a:ext cx="16928676" cy="57143"/>
            <a:chOff x="571419" y="9554008"/>
            <a:chExt cx="16928676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419" y="9554008"/>
              <a:ext cx="16928676" cy="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487" y="1043696"/>
            <a:ext cx="733271" cy="5298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820" y="1614287"/>
            <a:ext cx="1838375" cy="100593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4449" y="1143135"/>
            <a:ext cx="372338" cy="4065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26094" y="2224774"/>
            <a:ext cx="138141" cy="138141"/>
            <a:chOff x="2726094" y="2224774"/>
            <a:chExt cx="138141" cy="138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6094" y="2224774"/>
              <a:ext cx="138141" cy="1381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93088" y="4352385"/>
            <a:ext cx="11324765" cy="19217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37383" y="4828641"/>
            <a:ext cx="5268062" cy="5228502"/>
            <a:chOff x="13737383" y="4828641"/>
            <a:chExt cx="5268062" cy="5228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37383" y="4828641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6509" y="4393022"/>
            <a:ext cx="6121263" cy="15616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75837" y="5142857"/>
            <a:ext cx="5268062" cy="5228502"/>
            <a:chOff x="-1575837" y="5142857"/>
            <a:chExt cx="5268062" cy="522850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75837" y="5142857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00476" y="-2094956"/>
            <a:ext cx="5268062" cy="5228502"/>
            <a:chOff x="9500476" y="-2094956"/>
            <a:chExt cx="5268062" cy="52285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0476" y="-2094956"/>
              <a:ext cx="5268062" cy="5228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1641" y="2159117"/>
            <a:ext cx="893105" cy="4142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1850" y="1893176"/>
            <a:ext cx="4364164" cy="18107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19753" y="2532544"/>
            <a:ext cx="1734481" cy="49041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19753" y="3566277"/>
            <a:ext cx="666253" cy="4904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19753" y="4600001"/>
            <a:ext cx="1734482" cy="4999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17849" y="5664763"/>
            <a:ext cx="666253" cy="4904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4525" y="5880574"/>
            <a:ext cx="5268062" cy="5228502"/>
            <a:chOff x="13394525" y="5880574"/>
            <a:chExt cx="5268062" cy="5228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4525" y="5880574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97717" y="4045936"/>
            <a:ext cx="3527172" cy="9894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5122" y="3851630"/>
            <a:ext cx="527129" cy="5095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4606" y="2981165"/>
            <a:ext cx="6088743" cy="5179646"/>
            <a:chOff x="4644606" y="2981165"/>
            <a:chExt cx="6088743" cy="51796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44606" y="7217954"/>
              <a:ext cx="6088743" cy="942857"/>
              <a:chOff x="4644606" y="7217954"/>
              <a:chExt cx="6088743" cy="94285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644606" y="7217954"/>
                <a:ext cx="3060696" cy="941771"/>
                <a:chOff x="4644606" y="7217954"/>
                <a:chExt cx="3060696" cy="94177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44606" y="7217954"/>
                  <a:ext cx="3060696" cy="94177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666682" y="7217954"/>
                <a:ext cx="3060696" cy="941771"/>
                <a:chOff x="7666682" y="7217954"/>
                <a:chExt cx="3060696" cy="94177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666682" y="7217954"/>
                  <a:ext cx="3060696" cy="9417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377217" y="2981165"/>
              <a:ext cx="4421720" cy="4774625"/>
              <a:chOff x="5377217" y="2981165"/>
              <a:chExt cx="4421720" cy="477462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77217" y="2981165"/>
                <a:ext cx="4421720" cy="477462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575837" y="5142857"/>
            <a:ext cx="5268062" cy="5228502"/>
            <a:chOff x="-1575837" y="5142857"/>
            <a:chExt cx="5268062" cy="52285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75837" y="5142857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0476" y="-2094956"/>
            <a:ext cx="5268062" cy="5228502"/>
            <a:chOff x="9500476" y="-2094956"/>
            <a:chExt cx="5268062" cy="52285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0476" y="-2094956"/>
              <a:ext cx="5268062" cy="5228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9392" y="1647935"/>
            <a:ext cx="1457756" cy="9005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1011" y="1043696"/>
            <a:ext cx="1941481" cy="6183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449" y="1143135"/>
            <a:ext cx="372338" cy="4065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1419" y="9554008"/>
            <a:ext cx="16928676" cy="57143"/>
            <a:chOff x="571419" y="9554008"/>
            <a:chExt cx="16928676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19" y="9554008"/>
              <a:ext cx="16928676" cy="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9392" y="1647935"/>
            <a:ext cx="1838375" cy="9928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1011" y="1043696"/>
            <a:ext cx="1941481" cy="6183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449" y="1143135"/>
            <a:ext cx="372338" cy="4065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1419" y="9554008"/>
            <a:ext cx="16928676" cy="57143"/>
            <a:chOff x="571419" y="9554008"/>
            <a:chExt cx="16928676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419" y="9554008"/>
              <a:ext cx="16928676" cy="5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6376" y="6612099"/>
            <a:ext cx="5437610" cy="18363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98689" y="3139982"/>
            <a:ext cx="12890495" cy="22643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59741" y="5004405"/>
            <a:ext cx="2352032" cy="1551439"/>
            <a:chOff x="7859741" y="5004405"/>
            <a:chExt cx="2352032" cy="15514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9741" y="5004405"/>
              <a:ext cx="2352032" cy="1551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9868" y="1647935"/>
            <a:ext cx="2528090" cy="998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1011" y="1043696"/>
            <a:ext cx="1941481" cy="618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37788" y="2179477"/>
            <a:ext cx="138141" cy="138141"/>
            <a:chOff x="3537788" y="2179477"/>
            <a:chExt cx="138141" cy="13814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7788" y="2179477"/>
              <a:ext cx="138141" cy="1381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419" y="3287349"/>
            <a:ext cx="11061249" cy="6788841"/>
            <a:chOff x="349419" y="3287349"/>
            <a:chExt cx="11061249" cy="67888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419" y="3287349"/>
              <a:ext cx="11061249" cy="67888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33734" y="5908940"/>
            <a:ext cx="898855" cy="731272"/>
            <a:chOff x="9333734" y="5908940"/>
            <a:chExt cx="898855" cy="7312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3734" y="5908940"/>
              <a:ext cx="898855" cy="7312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10668" y="2997904"/>
            <a:ext cx="5452248" cy="6171429"/>
            <a:chOff x="11410668" y="2997904"/>
            <a:chExt cx="5452248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10668" y="2997904"/>
              <a:ext cx="5452248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1419" y="9554008"/>
            <a:ext cx="16928676" cy="57143"/>
            <a:chOff x="571419" y="9554008"/>
            <a:chExt cx="16928676" cy="5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19" y="9554008"/>
              <a:ext cx="16928676" cy="5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4449" y="1143135"/>
            <a:ext cx="372338" cy="4065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4286" y="4038095"/>
            <a:ext cx="14838095" cy="4476190"/>
            <a:chOff x="1714286" y="4038095"/>
            <a:chExt cx="14838095" cy="44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286" y="4038095"/>
              <a:ext cx="14838095" cy="44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9392" y="1647935"/>
            <a:ext cx="4732509" cy="9983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1011" y="1043696"/>
            <a:ext cx="1941481" cy="61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90169" y="2179477"/>
            <a:ext cx="138141" cy="138141"/>
            <a:chOff x="5690169" y="2179477"/>
            <a:chExt cx="138141" cy="1381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0169" y="2179477"/>
              <a:ext cx="138141" cy="1381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4286" y="6364502"/>
            <a:ext cx="14838095" cy="53344"/>
            <a:chOff x="1714286" y="6364502"/>
            <a:chExt cx="14838095" cy="533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4286" y="6364502"/>
              <a:ext cx="14838095" cy="533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449" y="1143135"/>
            <a:ext cx="372338" cy="4065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4276" y="9656865"/>
            <a:ext cx="16928676" cy="57143"/>
            <a:chOff x="674276" y="9656865"/>
            <a:chExt cx="16928676" cy="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276" y="9656865"/>
              <a:ext cx="16928676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11538" y="6226708"/>
            <a:ext cx="4280421" cy="15389"/>
            <a:chOff x="7011538" y="6226708"/>
            <a:chExt cx="4280421" cy="153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7011538" y="6226708"/>
              <a:ext cx="4280421" cy="153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14286" y="3751978"/>
            <a:ext cx="4973281" cy="969305"/>
            <a:chOff x="10514286" y="3751978"/>
            <a:chExt cx="4973281" cy="9693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4286" y="3751978"/>
              <a:ext cx="4973281" cy="9693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2079" y="3751978"/>
            <a:ext cx="4973281" cy="969305"/>
            <a:chOff x="2762079" y="3751978"/>
            <a:chExt cx="4973281" cy="9693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62079" y="3751978"/>
              <a:ext cx="4973281" cy="9693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2079" y="7889960"/>
            <a:ext cx="4973281" cy="969305"/>
            <a:chOff x="2762079" y="7889960"/>
            <a:chExt cx="4973281" cy="9693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62079" y="7889960"/>
              <a:ext cx="4973281" cy="9693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14286" y="7866193"/>
            <a:ext cx="4973281" cy="969305"/>
            <a:chOff x="10514286" y="7866193"/>
            <a:chExt cx="4973281" cy="969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4286" y="7866193"/>
              <a:ext cx="4973281" cy="9693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92963" y="3885926"/>
            <a:ext cx="3053680" cy="72910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32227" y="3894024"/>
            <a:ext cx="3425823" cy="7195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38420" y="8034068"/>
            <a:ext cx="3676480" cy="7195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90668" y="7979859"/>
            <a:ext cx="3001804" cy="7195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97346" y="5142857"/>
            <a:ext cx="264733" cy="264733"/>
            <a:chOff x="2497346" y="5142857"/>
            <a:chExt cx="264733" cy="26473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497346" y="5142857"/>
              <a:ext cx="264733" cy="264733"/>
              <a:chOff x="2497346" y="5142857"/>
              <a:chExt cx="264733" cy="26473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497346" y="5142857"/>
                <a:ext cx="264733" cy="26473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558438" y="5203949"/>
              <a:ext cx="142548" cy="142548"/>
              <a:chOff x="2558438" y="5203949"/>
              <a:chExt cx="142548" cy="14254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558438" y="5203949"/>
                <a:ext cx="142548" cy="14254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0340361" y="5142857"/>
            <a:ext cx="264733" cy="264733"/>
            <a:chOff x="10340361" y="5142857"/>
            <a:chExt cx="264733" cy="26473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340361" y="5142857"/>
              <a:ext cx="264733" cy="264733"/>
              <a:chOff x="10340361" y="5142857"/>
              <a:chExt cx="264733" cy="26473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40361" y="5142857"/>
                <a:ext cx="264733" cy="26473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401453" y="5203949"/>
              <a:ext cx="142548" cy="142548"/>
              <a:chOff x="10401453" y="5203949"/>
              <a:chExt cx="142548" cy="142548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401453" y="5203949"/>
                <a:ext cx="142548" cy="14254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497346" y="6967100"/>
            <a:ext cx="264733" cy="264733"/>
            <a:chOff x="2497346" y="6967100"/>
            <a:chExt cx="264733" cy="26473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497346" y="6967100"/>
              <a:ext cx="264733" cy="264733"/>
              <a:chOff x="2497346" y="6967100"/>
              <a:chExt cx="264733" cy="26473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97346" y="6967100"/>
                <a:ext cx="264733" cy="26473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558438" y="7028192"/>
              <a:ext cx="142548" cy="142548"/>
              <a:chOff x="2558438" y="7028192"/>
              <a:chExt cx="142548" cy="14254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558438" y="7028192"/>
                <a:ext cx="142548" cy="142548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319683" y="6925541"/>
            <a:ext cx="264733" cy="264733"/>
            <a:chOff x="10319683" y="6925541"/>
            <a:chExt cx="264733" cy="26473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319683" y="6925541"/>
              <a:ext cx="264733" cy="264733"/>
              <a:chOff x="10319683" y="6925541"/>
              <a:chExt cx="264733" cy="26473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319683" y="6925541"/>
                <a:ext cx="264733" cy="264733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380775" y="6986633"/>
              <a:ext cx="142548" cy="142548"/>
              <a:chOff x="10380775" y="6986633"/>
              <a:chExt cx="142548" cy="14254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380775" y="6986633"/>
                <a:ext cx="142548" cy="142548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936782" y="4981754"/>
            <a:ext cx="2814833" cy="54012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36782" y="6811258"/>
            <a:ext cx="4172814" cy="98448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740096" y="6783277"/>
            <a:ext cx="4564395" cy="62696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698573" y="5032906"/>
            <a:ext cx="4762462" cy="10833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9868" y="1647935"/>
            <a:ext cx="2362271" cy="9983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1011" y="1043696"/>
            <a:ext cx="1941481" cy="618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23502" y="2179477"/>
            <a:ext cx="138141" cy="138141"/>
            <a:chOff x="3423502" y="2179477"/>
            <a:chExt cx="138141" cy="13814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3502" y="2179477"/>
              <a:ext cx="138141" cy="1381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90904" y="1076962"/>
            <a:ext cx="13885660" cy="8131790"/>
            <a:chOff x="2390904" y="1076962"/>
            <a:chExt cx="13885660" cy="81317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0904" y="1076962"/>
              <a:ext cx="13885660" cy="8131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419" y="9554008"/>
            <a:ext cx="16928676" cy="57143"/>
            <a:chOff x="571419" y="9554008"/>
            <a:chExt cx="16928676" cy="5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419" y="9554008"/>
              <a:ext cx="16928676" cy="5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449" y="1143135"/>
            <a:ext cx="372338" cy="4065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4525" y="5880574"/>
            <a:ext cx="5268062" cy="5228502"/>
            <a:chOff x="13394525" y="5880574"/>
            <a:chExt cx="5268062" cy="52285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4525" y="5880574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8937" y="1298625"/>
            <a:ext cx="238095" cy="47619"/>
            <a:chOff x="16808937" y="1298625"/>
            <a:chExt cx="238095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8937" y="1298625"/>
              <a:ext cx="238095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9621" y="4045936"/>
            <a:ext cx="1323715" cy="100757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34677" y="3851630"/>
            <a:ext cx="565233" cy="492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4606" y="2981165"/>
            <a:ext cx="6088743" cy="5179646"/>
            <a:chOff x="4644606" y="2981165"/>
            <a:chExt cx="6088743" cy="517964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644606" y="7217954"/>
              <a:ext cx="6088743" cy="942857"/>
              <a:chOff x="4644606" y="7217954"/>
              <a:chExt cx="6088743" cy="94285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644606" y="7217954"/>
                <a:ext cx="3060696" cy="941771"/>
                <a:chOff x="4644606" y="7217954"/>
                <a:chExt cx="3060696" cy="941771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44606" y="7217954"/>
                  <a:ext cx="3060696" cy="94177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7666682" y="7217954"/>
                <a:ext cx="3060696" cy="941771"/>
                <a:chOff x="7666682" y="7217954"/>
                <a:chExt cx="3060696" cy="94177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666682" y="7217954"/>
                  <a:ext cx="3060696" cy="9417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5377217" y="2981165"/>
              <a:ext cx="4421720" cy="4774625"/>
              <a:chOff x="5377217" y="2981165"/>
              <a:chExt cx="4421720" cy="477462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377217" y="2981165"/>
                <a:ext cx="4421720" cy="477462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575837" y="5142857"/>
            <a:ext cx="5268062" cy="5228502"/>
            <a:chOff x="-1575837" y="5142857"/>
            <a:chExt cx="5268062" cy="52285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75837" y="5142857"/>
              <a:ext cx="5268062" cy="52285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00476" y="-2094956"/>
            <a:ext cx="5268062" cy="5228502"/>
            <a:chOff x="9500476" y="-2094956"/>
            <a:chExt cx="5268062" cy="52285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0476" y="-2094956"/>
              <a:ext cx="5268062" cy="5228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2023-02-16T23:56:34Z</dcterms:created>
  <dcterms:modified xsi:type="dcterms:W3CDTF">2023-02-16T23:56:34Z</dcterms:modified>
</cp:coreProperties>
</file>